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81" d="100"/>
          <a:sy n="81" d="100"/>
        </p:scale>
        <p:origin x="-300" y="2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t-LT" smtClean="0"/>
              <a:t>Spustelėkite norėdami redaguoti šablono paantraštės stilių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vadinima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siūlymas su antraš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rtelės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siūlymo pavadinimas kortelė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arba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12/6/2018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12/6/2018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12/6/2018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12/6/2018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12/6/2018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lt-LT" smtClean="0"/>
              <a:t>Spustelėkite piktogr. norėdami įtraukti pav.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12/6/2018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lt-LT" b="1" dirty="0" smtClean="0"/>
              <a:t/>
            </a:r>
            <a:br>
              <a:rPr lang="lt-LT" b="1" dirty="0" smtClean="0"/>
            </a:br>
            <a:r>
              <a:rPr lang="lt-LT" b="1" dirty="0"/>
              <a:t/>
            </a:r>
            <a:br>
              <a:rPr lang="lt-LT" b="1" dirty="0"/>
            </a:br>
            <a:r>
              <a:rPr lang="lt-LT" b="1" dirty="0" smtClean="0"/>
              <a:t/>
            </a:r>
            <a:br>
              <a:rPr lang="lt-LT" b="1" dirty="0" smtClean="0"/>
            </a:br>
            <a:r>
              <a:rPr lang="lt-LT" b="1"/>
              <a:t/>
            </a:r>
            <a:br>
              <a:rPr lang="lt-LT" b="1"/>
            </a:br>
            <a:r>
              <a:rPr lang="lt-LT" b="1" smtClean="0"/>
              <a:t>Pasaulinė </a:t>
            </a:r>
            <a:r>
              <a:rPr lang="lt-LT" b="1" dirty="0"/>
              <a:t>švarinimosi </a:t>
            </a:r>
            <a:r>
              <a:rPr lang="lt-LT" b="1" dirty="0" smtClean="0"/>
              <a:t>akcija</a:t>
            </a:r>
            <a:r>
              <a:rPr lang="lt-LT" dirty="0"/>
              <a:t/>
            </a:r>
            <a:br>
              <a:rPr lang="lt-LT" dirty="0"/>
            </a:br>
            <a:r>
              <a:rPr lang="lt-LT" dirty="0" smtClean="0"/>
              <a:t> </a:t>
            </a:r>
            <a:endParaRPr lang="lt-LT" dirty="0"/>
          </a:p>
        </p:txBody>
      </p:sp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>
          <a:xfrm>
            <a:off x="213844" y="5422434"/>
            <a:ext cx="7766936" cy="1096899"/>
          </a:xfrm>
        </p:spPr>
        <p:txBody>
          <a:bodyPr>
            <a:normAutofit/>
          </a:bodyPr>
          <a:lstStyle/>
          <a:p>
            <a:pPr algn="l"/>
            <a:r>
              <a:rPr lang="lt-LT" sz="3200" dirty="0" smtClean="0"/>
              <a:t>Spalis 2018</a:t>
            </a:r>
            <a:endParaRPr lang="lt-LT" sz="3200" dirty="0"/>
          </a:p>
        </p:txBody>
      </p:sp>
      <p:pic>
        <p:nvPicPr>
          <p:cNvPr id="4" name="Paveikslėlis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34" y="55232"/>
            <a:ext cx="3448596" cy="985063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775" y="1"/>
            <a:ext cx="1054153" cy="1449976"/>
          </a:xfrm>
          <a:prstGeom prst="rect">
            <a:avLst/>
          </a:prstGeom>
        </p:spPr>
      </p:pic>
      <p:grpSp>
        <p:nvGrpSpPr>
          <p:cNvPr id="6" name="Grupė 5"/>
          <p:cNvGrpSpPr/>
          <p:nvPr/>
        </p:nvGrpSpPr>
        <p:grpSpPr>
          <a:xfrm>
            <a:off x="3316823" y="306869"/>
            <a:ext cx="7739150" cy="5922215"/>
            <a:chOff x="1860855" y="-1984893"/>
            <a:chExt cx="7739150" cy="5922215"/>
          </a:xfrm>
        </p:grpSpPr>
        <p:sp>
          <p:nvSpPr>
            <p:cNvPr id="7" name="TextBox 3"/>
            <p:cNvSpPr txBox="1"/>
            <p:nvPr/>
          </p:nvSpPr>
          <p:spPr>
            <a:xfrm>
              <a:off x="1860855" y="2736993"/>
              <a:ext cx="773915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lt-LT" dirty="0" smtClean="0"/>
                <a:t>Alytaus r. Simno gimnazija</a:t>
              </a:r>
              <a:r>
                <a:rPr lang="hr-HR" dirty="0"/>
                <a:t/>
              </a:r>
              <a:br>
                <a:rPr lang="hr-HR" dirty="0"/>
              </a:br>
              <a:r>
                <a:rPr lang="hr-HR" dirty="0" smtClean="0"/>
                <a:t>Erasmus</a:t>
              </a:r>
              <a:r>
                <a:rPr lang="lt-LT" dirty="0" smtClean="0"/>
                <a:t>+</a:t>
              </a:r>
              <a:r>
                <a:rPr lang="hr-HR" dirty="0" smtClean="0"/>
                <a:t> </a:t>
              </a:r>
              <a:r>
                <a:rPr lang="hr-HR" dirty="0"/>
                <a:t>project 2018-2020</a:t>
              </a:r>
              <a:br>
                <a:rPr lang="hr-HR" dirty="0"/>
              </a:br>
              <a:r>
                <a:rPr lang="hr-HR" b="1" dirty="0"/>
                <a:t>Stop Climat Change – Together Europe Achieves </a:t>
              </a:r>
              <a:r>
                <a:rPr lang="hr-HR" b="1" dirty="0" smtClean="0"/>
                <a:t>More</a:t>
              </a:r>
              <a:r>
                <a:rPr lang="lt-LT" b="1" dirty="0" smtClean="0"/>
                <a:t> </a:t>
              </a:r>
              <a:endParaRPr lang="hr-HR" b="1" dirty="0"/>
            </a:p>
            <a:p>
              <a:endParaRPr lang="lt-LT" dirty="0"/>
            </a:p>
          </p:txBody>
        </p:sp>
        <p:pic>
          <p:nvPicPr>
            <p:cNvPr id="8" name="Picture 4" descr="Simno gimnazij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1307" y="-1984893"/>
              <a:ext cx="2857500" cy="7334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68779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lt-LT" sz="2800" dirty="0"/>
              <a:t>Spalio 10 d. tarptautinio </a:t>
            </a:r>
            <a:r>
              <a:rPr lang="lt-LT" sz="2800" dirty="0" err="1"/>
              <a:t>Erasmus</a:t>
            </a:r>
            <a:r>
              <a:rPr lang="lt-LT" sz="2800" dirty="0"/>
              <a:t>+ mokyklų partnerystės projekto „Stop </a:t>
            </a:r>
            <a:r>
              <a:rPr lang="lt-LT" sz="2800" dirty="0" err="1"/>
              <a:t>Climate</a:t>
            </a:r>
            <a:r>
              <a:rPr lang="lt-LT" sz="2800" dirty="0"/>
              <a:t> </a:t>
            </a:r>
            <a:r>
              <a:rPr lang="lt-LT" sz="2800" dirty="0" err="1"/>
              <a:t>Change</a:t>
            </a:r>
            <a:r>
              <a:rPr lang="lt-LT" sz="2800" dirty="0"/>
              <a:t>. </a:t>
            </a:r>
            <a:r>
              <a:rPr lang="lt-LT" sz="2800" dirty="0" err="1"/>
              <a:t>Together</a:t>
            </a:r>
            <a:r>
              <a:rPr lang="lt-LT" sz="2800" dirty="0"/>
              <a:t> </a:t>
            </a:r>
            <a:r>
              <a:rPr lang="lt-LT" sz="2800" dirty="0" err="1"/>
              <a:t>Europe</a:t>
            </a:r>
            <a:r>
              <a:rPr lang="lt-LT" sz="2800" dirty="0"/>
              <a:t> </a:t>
            </a:r>
            <a:r>
              <a:rPr lang="lt-LT" sz="2800" dirty="0" err="1"/>
              <a:t>Achieves</a:t>
            </a:r>
            <a:r>
              <a:rPr lang="lt-LT" sz="2800" dirty="0"/>
              <a:t> </a:t>
            </a:r>
            <a:r>
              <a:rPr lang="lt-LT" sz="2800" dirty="0" err="1"/>
              <a:t>More</a:t>
            </a:r>
            <a:r>
              <a:rPr lang="lt-LT" sz="2800" dirty="0"/>
              <a:t>“ („Stabdykime klimato kaitą. Kartu Europa pasieks daugiau“) komandos nariai </a:t>
            </a:r>
            <a:r>
              <a:rPr lang="lt-LT" sz="2800" dirty="0" smtClean="0"/>
              <a:t>prisijungė </a:t>
            </a:r>
            <a:r>
              <a:rPr lang="lt-LT" sz="2800" dirty="0"/>
              <a:t>prie pasaulinės pilietinės akcijos „</a:t>
            </a:r>
            <a:r>
              <a:rPr lang="lt-LT" sz="2800" dirty="0" err="1" smtClean="0"/>
              <a:t>World</a:t>
            </a:r>
            <a:r>
              <a:rPr lang="lt-LT" sz="2800" dirty="0" smtClean="0"/>
              <a:t> </a:t>
            </a:r>
            <a:r>
              <a:rPr lang="lt-LT" sz="2800" dirty="0" err="1"/>
              <a:t>Cleanup</a:t>
            </a:r>
            <a:r>
              <a:rPr lang="lt-LT" sz="2800" dirty="0"/>
              <a:t> </a:t>
            </a:r>
            <a:r>
              <a:rPr lang="lt-LT" sz="2800" dirty="0" err="1"/>
              <a:t>Day</a:t>
            </a:r>
            <a:r>
              <a:rPr lang="lt-LT" sz="2800" dirty="0"/>
              <a:t> (Pasaulinė švarinimosi diena)“ sutvarkydami vieną iš Metelių regioninio parko miško teritorijų.</a:t>
            </a:r>
          </a:p>
        </p:txBody>
      </p:sp>
    </p:spTree>
    <p:extLst>
      <p:ext uri="{BB962C8B-B14F-4D97-AF65-F5344CB8AC3E}">
        <p14:creationId xmlns:p14="http://schemas.microsoft.com/office/powerpoint/2010/main" val="3240495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dirty="0" smtClean="0"/>
              <a:t>METELIŲ REGIONINIS PARKAS</a:t>
            </a:r>
            <a:endParaRPr lang="lt-LT" dirty="0"/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4" t="-771" r="37582" b="771"/>
          <a:stretch/>
        </p:blipFill>
        <p:spPr>
          <a:xfrm rot="5400000">
            <a:off x="2823342" y="352561"/>
            <a:ext cx="4801043" cy="6897188"/>
          </a:xfrm>
        </p:spPr>
      </p:pic>
    </p:spTree>
    <p:extLst>
      <p:ext uri="{BB962C8B-B14F-4D97-AF65-F5344CB8AC3E}">
        <p14:creationId xmlns:p14="http://schemas.microsoft.com/office/powerpoint/2010/main" val="2374492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dirty="0"/>
              <a:t>Mokiniai kruopščiai rinko įvairias šiukšles: plastikinius butelius, </a:t>
            </a:r>
            <a:r>
              <a:rPr lang="lt-LT" dirty="0" smtClean="0"/>
              <a:t>buitines </a:t>
            </a:r>
            <a:r>
              <a:rPr lang="lt-LT" dirty="0" smtClean="0"/>
              <a:t>atliekas.</a:t>
            </a:r>
            <a:endParaRPr lang="lt-LT" dirty="0"/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5965" y="2605674"/>
            <a:ext cx="3957117" cy="2967837"/>
          </a:xfr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12484" y="2615133"/>
            <a:ext cx="4032795" cy="3024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486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6681" y="1719834"/>
            <a:ext cx="5242561" cy="3931920"/>
          </a:xfr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44694" y="1718836"/>
            <a:ext cx="5234579" cy="3925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70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dirty="0"/>
              <a:t>Bene įspūdingiausias radinys buvo  </a:t>
            </a:r>
            <a:r>
              <a:rPr lang="lt-LT" dirty="0" smtClean="0"/>
              <a:t>–  </a:t>
            </a:r>
            <a:r>
              <a:rPr lang="lt-LT" dirty="0"/>
              <a:t>odinė sofa. </a:t>
            </a:r>
            <a:br>
              <a:rPr lang="lt-LT" dirty="0"/>
            </a:br>
            <a:endParaRPr lang="lt-LT" dirty="0"/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7" r="9762"/>
          <a:stretch/>
        </p:blipFill>
        <p:spPr>
          <a:xfrm rot="5400000">
            <a:off x="2903865" y="1905758"/>
            <a:ext cx="4143604" cy="4192889"/>
          </a:xfrm>
        </p:spPr>
      </p:pic>
    </p:spTree>
    <p:extLst>
      <p:ext uri="{BB962C8B-B14F-4D97-AF65-F5344CB8AC3E}">
        <p14:creationId xmlns:p14="http://schemas.microsoft.com/office/powerpoint/2010/main" val="963059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703460" y="1533572"/>
            <a:ext cx="8596668" cy="3880773"/>
          </a:xfrm>
        </p:spPr>
        <p:txBody>
          <a:bodyPr>
            <a:normAutofit/>
          </a:bodyPr>
          <a:lstStyle/>
          <a:p>
            <a:r>
              <a:rPr lang="lt-LT" sz="3200" dirty="0"/>
              <a:t>Mokiniai džiaugėsi atlikę prasmingą </a:t>
            </a:r>
            <a:r>
              <a:rPr lang="lt-LT" sz="3200" dirty="0" smtClean="0"/>
              <a:t>darbą –  </a:t>
            </a:r>
            <a:r>
              <a:rPr lang="lt-LT" sz="3200" dirty="0"/>
              <a:t>prisidėję prie Metelių regioninio parko gamtos ir vertybių išsaugojimo. </a:t>
            </a:r>
          </a:p>
        </p:txBody>
      </p:sp>
    </p:spTree>
    <p:extLst>
      <p:ext uri="{BB962C8B-B14F-4D97-AF65-F5344CB8AC3E}">
        <p14:creationId xmlns:p14="http://schemas.microsoft.com/office/powerpoint/2010/main" val="2682167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riaunot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32</TotalTime>
  <Words>101</Words>
  <Application>Microsoft Office PowerPoint</Application>
  <PresentationFormat>Pasirinktinai</PresentationFormat>
  <Paragraphs>8</Paragraphs>
  <Slides>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Skaidrių pavadinimai</vt:lpstr>
      </vt:variant>
      <vt:variant>
        <vt:i4>7</vt:i4>
      </vt:variant>
    </vt:vector>
  </HeadingPairs>
  <TitlesOfParts>
    <vt:vector size="8" baseType="lpstr">
      <vt:lpstr>Briaunota</vt:lpstr>
      <vt:lpstr>    Pasaulinė švarinimosi akcija  </vt:lpstr>
      <vt:lpstr>PowerPoint pristatymas</vt:lpstr>
      <vt:lpstr>METELIŲ REGIONINIS PARKAS</vt:lpstr>
      <vt:lpstr>Mokiniai kruopščiai rinko įvairias šiukšles: plastikinius butelius, buitines atliekas.</vt:lpstr>
      <vt:lpstr>PowerPoint pristatymas</vt:lpstr>
      <vt:lpstr>Bene įspūdingiausias radinys buvo  –  odinė sofa.  </vt:lpstr>
      <vt:lpstr>PowerPoint pristatymas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Pasaulinės švarinimosi akcija</dc:title>
  <dc:creator>„Windows“ vartotojas</dc:creator>
  <cp:lastModifiedBy>Matematika3</cp:lastModifiedBy>
  <cp:revision>7</cp:revision>
  <dcterms:created xsi:type="dcterms:W3CDTF">2018-12-04T12:25:17Z</dcterms:created>
  <dcterms:modified xsi:type="dcterms:W3CDTF">2018-12-06T07:29:23Z</dcterms:modified>
</cp:coreProperties>
</file>