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0" r:id="rId3"/>
    <p:sldId id="300" r:id="rId4"/>
    <p:sldId id="295" r:id="rId5"/>
    <p:sldId id="316" r:id="rId6"/>
    <p:sldId id="310" r:id="rId7"/>
    <p:sldId id="296" r:id="rId8"/>
    <p:sldId id="286" r:id="rId9"/>
    <p:sldId id="301" r:id="rId10"/>
    <p:sldId id="303" r:id="rId11"/>
    <p:sldId id="302" r:id="rId12"/>
    <p:sldId id="298" r:id="rId13"/>
    <p:sldId id="299" r:id="rId14"/>
    <p:sldId id="307" r:id="rId15"/>
    <p:sldId id="304" r:id="rId16"/>
    <p:sldId id="306" r:id="rId17"/>
    <p:sldId id="313" r:id="rId18"/>
    <p:sldId id="308" r:id="rId19"/>
    <p:sldId id="312" r:id="rId20"/>
    <p:sldId id="309" r:id="rId21"/>
    <p:sldId id="311" r:id="rId22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CC"/>
    <a:srgbClr val="0066FF"/>
    <a:srgbClr val="000099"/>
    <a:srgbClr val="FF00FF"/>
    <a:srgbClr val="FFFF99"/>
    <a:srgbClr val="FF6600"/>
    <a:srgbClr val="F5FB05"/>
    <a:srgbClr val="E0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60"/>
  </p:normalViewPr>
  <p:slideViewPr>
    <p:cSldViewPr>
      <p:cViewPr>
        <p:scale>
          <a:sx n="75" d="100"/>
          <a:sy n="75" d="100"/>
        </p:scale>
        <p:origin x="-852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6E35-FDB2-43CD-AB8F-FB360664F8B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9525555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3B58-6DC0-42DD-9E2F-F7D27851410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43532637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A86C-7535-44E8-BA91-68C175D747A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8502721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4D66-ED07-407B-A1CD-421DDA94146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4988990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1559-5C94-442B-B8A2-E9752C2988F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3592294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BF20-B896-41A4-8C1A-B956EC3C679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0673060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CDCC-7849-4AC3-A29B-93AA40BDF5B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8521164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B832-F7E9-4EC2-A905-463F6ACE880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024877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A872E-002D-4E0B-8D66-4D3E98A77E0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9082743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CB0F-BC8F-4203-A669-21A456A4FC2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16646788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F82C-2B00-4964-BD70-7961F7C4D19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917141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Spustelėję redag. ruoš. teksto stilių</a:t>
            </a:r>
          </a:p>
          <a:p>
            <a:pPr lvl="1"/>
            <a:r>
              <a:rPr lang="lt-LT" altLang="lt-LT" smtClean="0"/>
              <a:t>Antras lygmuo</a:t>
            </a:r>
          </a:p>
          <a:p>
            <a:pPr lvl="2"/>
            <a:r>
              <a:rPr lang="lt-LT" altLang="lt-LT" smtClean="0"/>
              <a:t>Trečias lygmuo</a:t>
            </a:r>
          </a:p>
          <a:p>
            <a:pPr lvl="3"/>
            <a:r>
              <a:rPr lang="lt-LT" altLang="lt-LT" smtClean="0"/>
              <a:t>Ketvirtas lygmuo</a:t>
            </a:r>
          </a:p>
          <a:p>
            <a:pPr lvl="4"/>
            <a:r>
              <a:rPr lang="lt-LT" altLang="lt-LT" smtClean="0"/>
              <a:t>Penktas lygmuo</a:t>
            </a:r>
            <a:endParaRPr lang="en-US" altLang="lt-L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8C22EDF-C919-410C-9E0C-ECD48E1BC41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7" r:id="rId2"/>
    <p:sldLayoutId id="2147483866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7" r:id="rId9"/>
    <p:sldLayoutId id="2147483863" r:id="rId10"/>
    <p:sldLayoutId id="2147483864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cratch.mit.edu/projects/783623972/fullscree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cratch.mit.edu/projects/783624392/fullscree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cratch.mit.edu/projects/783624991/fullscre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cratch.mit.edu/projects/783631489/fullscree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cratch.mit.edu/projects/783632249/fullscree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cratch.mit.edu/projects/783632738/fullscree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cratch.mit.edu/projects/783633177/fullscree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cratch.mit.edu/projects/783633644/fullscree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cratch.mit.edu/projects/783634110/fullscree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cratch.mit.edu/projects/776797582/fullscre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cratch.mit.edu/projects/783617045/fullscree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cratch.mit.edu/projects/776792293/fullscree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cratch.mit.edu/projects/617588208/fullscree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cratch.mit.edu/projects/783618418/fullscre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cratch.mit.edu/projects/783618905/fullscree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cratch.mit.edu/projects/783620627/fullscree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cratch.mit.edu/projects/783620054/fullscree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cratch.mit.edu/projects/783621259/fullscree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cratch.mit.edu/projects/783622036/fullscree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cratch.mit.edu/projects/783622930/fullscre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940300" y="5548313"/>
            <a:ext cx="3744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lt-L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Užduotys atliktos SCRATCH aplinkoje</a:t>
            </a:r>
          </a:p>
        </p:txBody>
      </p:sp>
      <p:sp>
        <p:nvSpPr>
          <p:cNvPr id="2" name="Stačiakampis 1"/>
          <p:cNvSpPr/>
          <p:nvPr/>
        </p:nvSpPr>
        <p:spPr>
          <a:xfrm>
            <a:off x="459335" y="1268760"/>
            <a:ext cx="822532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lt-LT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Projektas</a:t>
            </a:r>
          </a:p>
          <a:p>
            <a:pPr algn="ctr">
              <a:defRPr/>
            </a:pPr>
            <a:r>
              <a:rPr lang="lt-LT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+mn-cs"/>
              </a:rPr>
              <a:t>Kalėdiniai sveikinimai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t="34830" r="56445" b="34633"/>
          <a:stretch>
            <a:fillRect/>
          </a:stretch>
        </p:blipFill>
        <p:spPr bwMode="auto">
          <a:xfrm rot="2637790">
            <a:off x="1203325" y="3409950"/>
            <a:ext cx="16859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t="34830" r="56445" b="34633"/>
          <a:stretch>
            <a:fillRect/>
          </a:stretch>
        </p:blipFill>
        <p:spPr bwMode="auto">
          <a:xfrm rot="2637790">
            <a:off x="3602038" y="3402013"/>
            <a:ext cx="1685925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t="34830" r="56445" b="34633"/>
          <a:stretch>
            <a:fillRect/>
          </a:stretch>
        </p:blipFill>
        <p:spPr bwMode="auto">
          <a:xfrm rot="2637790">
            <a:off x="5969000" y="3402013"/>
            <a:ext cx="1687513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692275" y="5080000"/>
            <a:ext cx="604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Arminas, 2b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https://scratch.mit.edu/projects/783623972/fullscreen/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9" t="16315" r="1138" b="49327"/>
          <a:stretch>
            <a:fillRect/>
          </a:stretch>
        </p:blipFill>
        <p:spPr bwMode="auto">
          <a:xfrm>
            <a:off x="1692275" y="692150"/>
            <a:ext cx="56165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979613" y="5084763"/>
            <a:ext cx="5976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Ugnė ir Rugilė, 2a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https://scratch.mit.edu/projects/783624392/fullscreen/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858838"/>
            <a:ext cx="559435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979613" y="5111750"/>
            <a:ext cx="583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Deimantė, 2b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https://scratch.mit.edu/projects/783624991/fullscreen/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50863"/>
            <a:ext cx="6062663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547813" y="5070475"/>
            <a:ext cx="604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Augustė ir Paulina, 3a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https://scratch.mit.edu/projects/783631489/fullscreen/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61963"/>
            <a:ext cx="5761037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79613" y="5084763"/>
            <a:ext cx="604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Martynas, 2b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https://scratch.mit.edu/projects/783632249/fullscreen/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1" t="15961" r="882" b="49593"/>
          <a:stretch>
            <a:fillRect/>
          </a:stretch>
        </p:blipFill>
        <p:spPr bwMode="auto">
          <a:xfrm>
            <a:off x="1684338" y="446088"/>
            <a:ext cx="58324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711325" y="5084763"/>
            <a:ext cx="5688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Domantas, 2b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https://scratch.mit.edu/projects/783632738/fullscreen/</a:t>
            </a:r>
            <a:endParaRPr lang="lt-LT" altLang="lt-LT"/>
          </a:p>
          <a:p>
            <a:pPr eaLnBrk="1" hangingPunct="1"/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5616575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403350" y="5084763"/>
            <a:ext cx="5905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Irūna, 4a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https://scratch.mit.edu/projects/783633177/fullscreen/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7675"/>
            <a:ext cx="6302375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619250" y="5084763"/>
            <a:ext cx="568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Majus, 2a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https://scratch.mit.edu/projects/783633644/fullscreen/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0" t="16028" r="1051" b="48972"/>
          <a:stretch>
            <a:fillRect/>
          </a:stretch>
        </p:blipFill>
        <p:spPr bwMode="auto">
          <a:xfrm>
            <a:off x="1692275" y="549275"/>
            <a:ext cx="5616575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331913" y="5084763"/>
            <a:ext cx="604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Ajus, 2b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https://scratch.mit.edu/projects/783634110/fullscreen/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836613"/>
            <a:ext cx="57912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979613" y="5084763"/>
            <a:ext cx="5761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Vakarė, 4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https://scratch.mit.edu/projects/776797582/fullscreen/</a:t>
            </a:r>
            <a:endParaRPr lang="lt-LT" altLang="lt-LT"/>
          </a:p>
          <a:p>
            <a:pPr eaLnBrk="1" hangingPunct="1"/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8" t="16258" r="845" b="49002"/>
          <a:stretch>
            <a:fillRect/>
          </a:stretch>
        </p:blipFill>
        <p:spPr bwMode="auto">
          <a:xfrm>
            <a:off x="1828800" y="692150"/>
            <a:ext cx="5472113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619250" y="5322888"/>
            <a:ext cx="583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Augustė Ribinskaitė, 2b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https://scratch.mit.edu/projects/783617045/fullscreen/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03263"/>
            <a:ext cx="59753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979613" y="5084763"/>
            <a:ext cx="604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Emilija ir Akvilė, 3a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https://scratch.mit.edu/projects/776792293/fullscreen/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3" t="16335" r="1347" b="49188"/>
          <a:stretch>
            <a:fillRect/>
          </a:stretch>
        </p:blipFill>
        <p:spPr bwMode="auto">
          <a:xfrm>
            <a:off x="1709738" y="765175"/>
            <a:ext cx="5526087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979613" y="5084763"/>
            <a:ext cx="590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Austėja, 4a</a:t>
            </a:r>
          </a:p>
          <a:p>
            <a:pPr eaLnBrk="1" hangingPunct="1"/>
            <a:endParaRPr lang="lt-LT" altLang="lt-LT"/>
          </a:p>
          <a:p>
            <a:pPr eaLnBrk="1" hangingPunct="1"/>
            <a:r>
              <a:rPr lang="lt-LT" altLang="lt-LT">
                <a:hlinkClick r:id="rId2"/>
              </a:rPr>
              <a:t>https://scratch.mit.edu/projects/617588208/fullscreen/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9" t="15814" r="1384" b="48885"/>
          <a:stretch>
            <a:fillRect/>
          </a:stretch>
        </p:blipFill>
        <p:spPr bwMode="auto">
          <a:xfrm>
            <a:off x="1731963" y="560388"/>
            <a:ext cx="579278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476375" y="5106988"/>
            <a:ext cx="6192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Augustas, 3a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https://scratch.mit.edu/projects/783618418/fullscreen/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sp>
        <p:nvSpPr>
          <p:cNvPr id="7171" name="Picture 2"/>
          <p:cNvSpPr>
            <a:spLocks noChangeAspect="1" noChangeArrowheads="1"/>
          </p:cNvSpPr>
          <p:nvPr/>
        </p:nvSpPr>
        <p:spPr bwMode="auto">
          <a:xfrm>
            <a:off x="1476375" y="773113"/>
            <a:ext cx="6048375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70" y="844551"/>
            <a:ext cx="5256584" cy="373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979613" y="5084763"/>
            <a:ext cx="5905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Arijielius, 2b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https://scratch.mit.edu/projects/783618905/fullscreen/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5175"/>
            <a:ext cx="5905500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619250" y="5322888"/>
            <a:ext cx="583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Rugilė Ribinskaitė, 5a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https://scratch.mit.edu/projects/783620627/fullscreen/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3413"/>
            <a:ext cx="6480175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547813" y="5084763"/>
            <a:ext cx="5761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Rugilė, 4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https://scratch.mit.edu/projects/783620054/fullscreen/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540067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979613" y="5084763"/>
            <a:ext cx="5976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Gabrielė, 2b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https://scratch.mit.edu/projects/783621259/fullscreen/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56896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619250" y="5157788"/>
            <a:ext cx="5759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Saulė, 3a kl.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https://scratch.mit.edu/projects/783622036/fullscreen/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9275"/>
            <a:ext cx="5816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63713" y="5084763"/>
            <a:ext cx="612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/>
              <a:t>Arminas, 2a</a:t>
            </a:r>
          </a:p>
          <a:p>
            <a:pPr eaLnBrk="1" hangingPunct="1"/>
            <a:r>
              <a:rPr lang="lt-LT" altLang="lt-LT">
                <a:hlinkClick r:id="rId2"/>
              </a:rPr>
              <a:t>https://scratch.mit.edu/projects/783622930/fullscreen/</a:t>
            </a:r>
            <a:endParaRPr lang="lt-LT" altLang="lt-LT"/>
          </a:p>
          <a:p>
            <a:pPr eaLnBrk="1" hangingPunct="1"/>
            <a:endParaRPr lang="lt-LT" altLang="lt-LT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836613"/>
            <a:ext cx="56165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autas">
  <a:themeElements>
    <a:clrScheme name="Srau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rau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rau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2024</TotalTime>
  <Words>157</Words>
  <Application>Microsoft Office PowerPoint</Application>
  <PresentationFormat>Demonstracija ekrane (4:3)</PresentationFormat>
  <Paragraphs>44</Paragraphs>
  <Slides>21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Georgia</vt:lpstr>
      <vt:lpstr>Calibri</vt:lpstr>
      <vt:lpstr>Srautas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pc</dc:creator>
  <cp:lastModifiedBy>User-PC</cp:lastModifiedBy>
  <cp:revision>86</cp:revision>
  <dcterms:created xsi:type="dcterms:W3CDTF">2010-12-14T19:25:01Z</dcterms:created>
  <dcterms:modified xsi:type="dcterms:W3CDTF">2023-01-04T13:44:25Z</dcterms:modified>
</cp:coreProperties>
</file>