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38" r:id="rId3"/>
    <p:sldId id="444" r:id="rId4"/>
    <p:sldId id="448" r:id="rId5"/>
    <p:sldId id="464" r:id="rId6"/>
    <p:sldId id="452" r:id="rId7"/>
    <p:sldId id="427" r:id="rId8"/>
    <p:sldId id="426" r:id="rId9"/>
    <p:sldId id="446" r:id="rId10"/>
    <p:sldId id="433" r:id="rId11"/>
    <p:sldId id="456" r:id="rId12"/>
    <p:sldId id="435" r:id="rId13"/>
    <p:sldId id="425" r:id="rId14"/>
    <p:sldId id="423" r:id="rId15"/>
    <p:sldId id="449" r:id="rId16"/>
    <p:sldId id="445" r:id="rId17"/>
    <p:sldId id="421" r:id="rId18"/>
    <p:sldId id="424" r:id="rId19"/>
    <p:sldId id="462" r:id="rId20"/>
    <p:sldId id="463" r:id="rId21"/>
    <p:sldId id="461" r:id="rId22"/>
    <p:sldId id="454" r:id="rId23"/>
    <p:sldId id="455" r:id="rId24"/>
    <p:sldId id="451" r:id="rId25"/>
    <p:sldId id="466" r:id="rId26"/>
    <p:sldId id="465" r:id="rId27"/>
    <p:sldId id="442" r:id="rId28"/>
    <p:sldId id="453" r:id="rId29"/>
    <p:sldId id="450" r:id="rId30"/>
    <p:sldId id="439" r:id="rId31"/>
    <p:sldId id="43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92576E-8C27-4E49-B6D6-E5A741C4D20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7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DCE7-4B79-489D-89EF-09DC5B65F1EA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4ED17-290D-45AC-9044-3F4783C43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66E3B-5D37-469E-8C34-745009CF242B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36B6-CA56-48DF-A1DA-4063BE9E9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15DF-BAB8-4463-B2FB-9FCD925AFA4D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EA0A-A831-43D9-9DE7-ACDF638F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Pavadinimas, tekst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1CC12-ED0A-48BB-B4CF-24CE9D2783C0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E317-F65D-4324-A430-0B2CADA0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A7E9-3609-4401-843F-1AA9E5587E49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C8ABF-1D40-4F34-BDCE-1E997E86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018D-23CD-45D0-B275-12FCBB725287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3B3F3-B349-46B9-A938-E96141F4E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7994-30B2-4631-8356-C91CE41C19B9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A583-56C4-4FDE-ADA5-033E7159F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E0F49-ACEA-4C49-9F72-133973DFA4BB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A6BF-417B-47EF-B2B7-9AB65A29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1E0B-E205-49EB-BC80-F77302AFB0FC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EE899-28BF-419F-9D03-3D8A5235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1A1B-C2A2-4E67-9621-9B8F7F7D2FF7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4353-8B69-4907-8BE8-22199D9B4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6B76-A277-4B9D-B150-642EEA18E836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C3F2-3FC7-4621-B9AF-C024DA38F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B100-729F-4EDE-B035-B4C90E504BB2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CF35-0E6B-4C0E-83D7-842CED01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Spustelėkite ruošinio teksto stiliams keisti</a:t>
            </a:r>
          </a:p>
          <a:p>
            <a:pPr lvl="1"/>
            <a:r>
              <a:rPr lang="en-US" altLang="lt-LT" smtClean="0"/>
              <a:t>Antras lygmuo</a:t>
            </a:r>
          </a:p>
          <a:p>
            <a:pPr lvl="2"/>
            <a:r>
              <a:rPr lang="en-US" altLang="lt-LT" smtClean="0"/>
              <a:t>Trečias lygmuo</a:t>
            </a:r>
          </a:p>
          <a:p>
            <a:pPr lvl="3"/>
            <a:r>
              <a:rPr lang="en-US" altLang="lt-LT" smtClean="0"/>
              <a:t>Ketvirtas lygmuo</a:t>
            </a:r>
          </a:p>
          <a:p>
            <a:pPr lvl="4"/>
            <a:r>
              <a:rPr lang="en-US" altLang="lt-LT" smtClean="0"/>
              <a:t>Penktas lygmuo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2469B34-8B42-4B75-99F2-86534E60A404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B2520E-166D-4623-A859-26AB67EB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655528"/>
            <a:ext cx="7343775" cy="2160587"/>
          </a:xfrm>
        </p:spPr>
        <p:txBody>
          <a:bodyPr/>
          <a:lstStyle/>
          <a:p>
            <a:pPr>
              <a:defRPr/>
            </a:pPr>
            <a:r>
              <a:rPr lang="lt-LT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VEX IQ robotų konstravimas</a:t>
            </a:r>
            <a:endParaRPr lang="lt-LT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0" y="5530850"/>
            <a:ext cx="5267325" cy="79216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lt-LT" altLang="lt-LT" sz="2400" dirty="0" smtClean="0">
                <a:solidFill>
                  <a:srgbClr val="0070C0"/>
                </a:solidFill>
              </a:rPr>
              <a:t>Simno gimnazijos </a:t>
            </a:r>
          </a:p>
          <a:p>
            <a:pPr algn="r" eaLnBrk="1" hangingPunct="1">
              <a:lnSpc>
                <a:spcPct val="80000"/>
              </a:lnSpc>
            </a:pPr>
            <a:r>
              <a:rPr lang="lt-LT" altLang="lt-LT" sz="2400" dirty="0" smtClean="0">
                <a:solidFill>
                  <a:srgbClr val="0070C0"/>
                </a:solidFill>
              </a:rPr>
              <a:t>ROBOTIKOS būrelio veikla</a:t>
            </a:r>
          </a:p>
        </p:txBody>
      </p:sp>
      <p:pic>
        <p:nvPicPr>
          <p:cNvPr id="2" name="Picture 2" descr="C:\Users\User-PC\Desktop\VEX sutvarkyta2\VEX straipsniai\1915760_1722701208008136_2954039900537117633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b="6052"/>
          <a:stretch/>
        </p:blipFill>
        <p:spPr bwMode="auto">
          <a:xfrm>
            <a:off x="1547635" y="2708920"/>
            <a:ext cx="60766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19732"/>
            <a:ext cx="7258728" cy="48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128792" cy="56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7603"/>
            <a:ext cx="7128792" cy="5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46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848872" cy="47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7" y="76470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17895"/>
            <a:ext cx="6696744" cy="51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VEX sutvarkyta\Skaidrė2MĄSTAU KUR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472"/>
            <a:ext cx="7499285" cy="56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912768" cy="52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7" y="764704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1" y="764704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55351"/>
            <a:ext cx="6984776" cy="49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750500"/>
            <a:ext cx="6901438" cy="5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7" y="746702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992888" cy="53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692695"/>
            <a:ext cx="6912770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424936" cy="644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6514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5"/>
            <a:ext cx="7056784" cy="51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2" y="908719"/>
            <a:ext cx="7052792" cy="47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256584" cy="6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836712"/>
            <a:ext cx="723327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matytasis dizainas">
  <a:themeElements>
    <a:clrScheme name="Numatytasis dizai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matytasis dizaina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matytasis dizai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9</Words>
  <Application>Microsoft Office PowerPoint</Application>
  <PresentationFormat>Demonstracija ekrane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31</vt:i4>
      </vt:variant>
    </vt:vector>
  </HeadingPairs>
  <TitlesOfParts>
    <vt:vector size="32" baseType="lpstr">
      <vt:lpstr>Numatytasis dizainas</vt:lpstr>
      <vt:lpstr>VEX IQ robotų konstravimas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MKC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Laptop3</dc:creator>
  <cp:lastModifiedBy>User-PC</cp:lastModifiedBy>
  <cp:revision>195</cp:revision>
  <dcterms:created xsi:type="dcterms:W3CDTF">2008-02-04T07:22:21Z</dcterms:created>
  <dcterms:modified xsi:type="dcterms:W3CDTF">2023-01-23T21:04:49Z</dcterms:modified>
</cp:coreProperties>
</file>